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6" autoAdjust="0"/>
    <p:restoredTop sz="95147" autoAdjust="0"/>
  </p:normalViewPr>
  <p:slideViewPr>
    <p:cSldViewPr snapToGrid="0">
      <p:cViewPr varScale="1">
        <p:scale>
          <a:sx n="119" d="100"/>
          <a:sy n="119" d="100"/>
        </p:scale>
        <p:origin x="28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5/23/2021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153" y="2491371"/>
            <a:ext cx="6401693" cy="3019846"/>
          </a:xfr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9153</TotalTime>
  <Words>255</Words>
  <Application>Microsoft Office PowerPoint</Application>
  <PresentationFormat>Widescreen</PresentationFormat>
  <Paragraphs>239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Xinyi</cp:lastModifiedBy>
  <cp:revision>60</cp:revision>
  <dcterms:created xsi:type="dcterms:W3CDTF">2021-04-14T08:08:52Z</dcterms:created>
  <dcterms:modified xsi:type="dcterms:W3CDTF">2021-05-23T10:08:52Z</dcterms:modified>
</cp:coreProperties>
</file>